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260350"/>
            <a:ext cx="8785225" cy="25273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2019-04-13T13:06:42Z</dcterms:created>
  <dcterms:modified xsi:type="dcterms:W3CDTF">2019-04-13T13:06:42Z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